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5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4" r:id="rId12"/>
    <p:sldId id="265" r:id="rId13"/>
    <p:sldId id="266" r:id="rId14"/>
    <p:sldId id="268" r:id="rId15"/>
    <p:sldId id="267" r:id="rId1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6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7E6C6A-F65F-4045-8466-D49B1EB99EC2}" v="123" dt="2025-03-29T14:56:21.8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05" autoAdjust="0"/>
  </p:normalViewPr>
  <p:slideViewPr>
    <p:cSldViewPr snapToGrid="0">
      <p:cViewPr varScale="1">
        <p:scale>
          <a:sx n="71" d="100"/>
          <a:sy n="71" d="100"/>
        </p:scale>
        <p:origin x="6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8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an Diaz" userId="7a542e1ef3a180ae" providerId="LiveId" clId="{0589AB36-F2E7-4511-8853-BF0C50950428}"/>
    <pc:docChg chg="modSld">
      <pc:chgData name="Juan Diaz" userId="7a542e1ef3a180ae" providerId="LiveId" clId="{0589AB36-F2E7-4511-8853-BF0C50950428}" dt="2025-03-08T21:59:22.712" v="15"/>
      <pc:docMkLst>
        <pc:docMk/>
      </pc:docMkLst>
      <pc:sldChg chg="modTransition">
        <pc:chgData name="Juan Diaz" userId="7a542e1ef3a180ae" providerId="LiveId" clId="{0589AB36-F2E7-4511-8853-BF0C50950428}" dt="2025-03-08T21:48:49.014" v="6"/>
        <pc:sldMkLst>
          <pc:docMk/>
          <pc:sldMk cId="1840538114" sldId="256"/>
        </pc:sldMkLst>
      </pc:sldChg>
      <pc:sldChg chg="modTransition">
        <pc:chgData name="Juan Diaz" userId="7a542e1ef3a180ae" providerId="LiveId" clId="{0589AB36-F2E7-4511-8853-BF0C50950428}" dt="2025-03-08T21:48:49.014" v="6"/>
        <pc:sldMkLst>
          <pc:docMk/>
          <pc:sldMk cId="3605777478" sldId="257"/>
        </pc:sldMkLst>
      </pc:sldChg>
      <pc:sldChg chg="modTransition">
        <pc:chgData name="Juan Diaz" userId="7a542e1ef3a180ae" providerId="LiveId" clId="{0589AB36-F2E7-4511-8853-BF0C50950428}" dt="2025-03-08T21:48:49.014" v="6"/>
        <pc:sldMkLst>
          <pc:docMk/>
          <pc:sldMk cId="1468204825" sldId="258"/>
        </pc:sldMkLst>
      </pc:sldChg>
      <pc:sldChg chg="modTransition modAnim">
        <pc:chgData name="Juan Diaz" userId="7a542e1ef3a180ae" providerId="LiveId" clId="{0589AB36-F2E7-4511-8853-BF0C50950428}" dt="2025-03-08T21:58:50.523" v="10"/>
        <pc:sldMkLst>
          <pc:docMk/>
          <pc:sldMk cId="1266352486" sldId="259"/>
        </pc:sldMkLst>
      </pc:sldChg>
      <pc:sldChg chg="modSp mod modTransition">
        <pc:chgData name="Juan Diaz" userId="7a542e1ef3a180ae" providerId="LiveId" clId="{0589AB36-F2E7-4511-8853-BF0C50950428}" dt="2025-03-08T21:59:14.825" v="14" actId="20577"/>
        <pc:sldMkLst>
          <pc:docMk/>
          <pc:sldMk cId="833615908" sldId="260"/>
        </pc:sldMkLst>
        <pc:spChg chg="mod">
          <ac:chgData name="Juan Diaz" userId="7a542e1ef3a180ae" providerId="LiveId" clId="{0589AB36-F2E7-4511-8853-BF0C50950428}" dt="2025-03-08T21:59:14.825" v="14" actId="20577"/>
          <ac:spMkLst>
            <pc:docMk/>
            <pc:sldMk cId="833615908" sldId="260"/>
            <ac:spMk id="3" creationId="{0D34E490-F2CE-85A6-2D6D-E3B7A545FB3C}"/>
          </ac:spMkLst>
        </pc:spChg>
      </pc:sldChg>
      <pc:sldChg chg="modTransition modAnim">
        <pc:chgData name="Juan Diaz" userId="7a542e1ef3a180ae" providerId="LiveId" clId="{0589AB36-F2E7-4511-8853-BF0C50950428}" dt="2025-03-08T21:59:22.712" v="15"/>
        <pc:sldMkLst>
          <pc:docMk/>
          <pc:sldMk cId="4165025158" sldId="261"/>
        </pc:sldMkLst>
      </pc:sldChg>
      <pc:sldChg chg="modTransition">
        <pc:chgData name="Juan Diaz" userId="7a542e1ef3a180ae" providerId="LiveId" clId="{0589AB36-F2E7-4511-8853-BF0C50950428}" dt="2025-03-08T21:48:49.014" v="6"/>
        <pc:sldMkLst>
          <pc:docMk/>
          <pc:sldMk cId="3145036315" sldId="263"/>
        </pc:sldMkLst>
      </pc:sldChg>
      <pc:sldChg chg="modTransition">
        <pc:chgData name="Juan Diaz" userId="7a542e1ef3a180ae" providerId="LiveId" clId="{0589AB36-F2E7-4511-8853-BF0C50950428}" dt="2025-03-08T21:48:49.014" v="6"/>
        <pc:sldMkLst>
          <pc:docMk/>
          <pc:sldMk cId="926033498" sldId="264"/>
        </pc:sldMkLst>
      </pc:sldChg>
    </pc:docChg>
  </pc:docChgLst>
  <pc:docChgLst>
    <pc:chgData name="Juan Diaz" userId="7a542e1ef3a180ae" providerId="LiveId" clId="{4A7E6C6A-F65F-4045-8466-D49B1EB99EC2}"/>
    <pc:docChg chg="custSel addSld delSld modSld sldOrd modMainMaster">
      <pc:chgData name="Juan Diaz" userId="7a542e1ef3a180ae" providerId="LiveId" clId="{4A7E6C6A-F65F-4045-8466-D49B1EB99EC2}" dt="2025-03-29T14:56:34.407" v="169" actId="170"/>
      <pc:docMkLst>
        <pc:docMk/>
      </pc:docMkLst>
      <pc:sldChg chg="addSp delSp modSp mod modTransition delAnim">
        <pc:chgData name="Juan Diaz" userId="7a542e1ef3a180ae" providerId="LiveId" clId="{4A7E6C6A-F65F-4045-8466-D49B1EB99EC2}" dt="2025-03-29T14:50:32.740" v="108" actId="478"/>
        <pc:sldMkLst>
          <pc:docMk/>
          <pc:sldMk cId="1840538114" sldId="256"/>
        </pc:sldMkLst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840538114" sldId="256"/>
            <ac:spMk id="2" creationId="{F59A224B-4C0C-C49D-D809-22B38004B845}"/>
          </ac:spMkLst>
        </pc:spChg>
        <pc:spChg chg="del mod">
          <ac:chgData name="Juan Diaz" userId="7a542e1ef3a180ae" providerId="LiveId" clId="{4A7E6C6A-F65F-4045-8466-D49B1EB99EC2}" dt="2025-03-29T14:50:29.259" v="107" actId="478"/>
          <ac:spMkLst>
            <pc:docMk/>
            <pc:sldMk cId="1840538114" sldId="256"/>
            <ac:spMk id="3" creationId="{4576C473-B0CE-713D-74EB-64B265995290}"/>
          </ac:spMkLst>
        </pc:spChg>
        <pc:spChg chg="add del mod">
          <ac:chgData name="Juan Diaz" userId="7a542e1ef3a180ae" providerId="LiveId" clId="{4A7E6C6A-F65F-4045-8466-D49B1EB99EC2}" dt="2025-03-29T14:50:32.740" v="108" actId="478"/>
          <ac:spMkLst>
            <pc:docMk/>
            <pc:sldMk cId="1840538114" sldId="256"/>
            <ac:spMk id="5" creationId="{D3B12F69-F0E7-7B81-1859-8E2A25C63DA7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840538114" sldId="256"/>
            <ac:spMk id="2068" creationId="{ED587E41-605C-A8E4-8BA5-0E0B3797C9AA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840538114" sldId="256"/>
            <ac:spMk id="2070" creationId="{EBD48A03-0DF9-3063-CB15-1BC2AEC79F1C}"/>
          </ac:spMkLst>
        </pc:spChg>
      </pc:sldChg>
      <pc:sldChg chg="modSp mod modTransition">
        <pc:chgData name="Juan Diaz" userId="7a542e1ef3a180ae" providerId="LiveId" clId="{4A7E6C6A-F65F-4045-8466-D49B1EB99EC2}" dt="2025-03-29T14:49:54.998" v="102"/>
        <pc:sldMkLst>
          <pc:docMk/>
          <pc:sldMk cId="3605777478" sldId="257"/>
        </pc:sldMkLst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3605777478" sldId="257"/>
            <ac:spMk id="3" creationId="{9976D3CC-1A51-1232-07AA-B9DAF3460079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3605777478" sldId="257"/>
            <ac:spMk id="5" creationId="{DBE6479B-85AA-A26B-8AA5-1E08AE4BF7EA}"/>
          </ac:spMkLst>
        </pc:spChg>
      </pc:sldChg>
      <pc:sldChg chg="modSp mod modTransition">
        <pc:chgData name="Juan Diaz" userId="7a542e1ef3a180ae" providerId="LiveId" clId="{4A7E6C6A-F65F-4045-8466-D49B1EB99EC2}" dt="2025-03-29T14:49:54.998" v="102"/>
        <pc:sldMkLst>
          <pc:docMk/>
          <pc:sldMk cId="1468204825" sldId="258"/>
        </pc:sldMkLst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468204825" sldId="258"/>
            <ac:spMk id="3" creationId="{3676822C-959D-8AD1-AB13-DE8C1416CDF2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468204825" sldId="258"/>
            <ac:spMk id="4" creationId="{D4F3BD68-721D-EF25-DC9E-7E60CE3D51D8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468204825" sldId="258"/>
            <ac:spMk id="7" creationId="{6D48EA17-F2CF-2F98-FC06-DBB6A2AECB81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468204825" sldId="258"/>
            <ac:spMk id="9" creationId="{4D3D4267-6754-E656-C65D-257297D453DD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468204825" sldId="258"/>
            <ac:spMk id="13" creationId="{422A7ADA-8CC0-057B-C437-0D0CEA83BE11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468204825" sldId="258"/>
            <ac:spMk id="20" creationId="{050021AC-ADC6-DFAC-5627-C8C677F3F1A4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468204825" sldId="258"/>
            <ac:spMk id="21" creationId="{05D0C2CC-5709-8549-C5DD-37EAAEE90917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468204825" sldId="258"/>
            <ac:spMk id="22" creationId="{8728809F-814B-4321-22E8-FEC42763E36B}"/>
          </ac:spMkLst>
        </pc:spChg>
      </pc:sldChg>
      <pc:sldChg chg="modSp mod modTransition">
        <pc:chgData name="Juan Diaz" userId="7a542e1ef3a180ae" providerId="LiveId" clId="{4A7E6C6A-F65F-4045-8466-D49B1EB99EC2}" dt="2025-03-29T14:49:54.998" v="102"/>
        <pc:sldMkLst>
          <pc:docMk/>
          <pc:sldMk cId="1266352486" sldId="259"/>
        </pc:sldMkLst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266352486" sldId="259"/>
            <ac:spMk id="8" creationId="{24BD6DF1-1EEE-4B25-BC9A-E67EDB057872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266352486" sldId="259"/>
            <ac:spMk id="10" creationId="{8F622844-7A49-24F9-AE1D-133BD282B8AE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266352486" sldId="259"/>
            <ac:spMk id="11" creationId="{9A72E43A-2FC3-43A9-8E8E-0BF749E66E4F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266352486" sldId="259"/>
            <ac:spMk id="12" creationId="{31262672-E9EC-BE4D-C7DA-AF4B29002C9F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1266352486" sldId="259"/>
            <ac:spMk id="13" creationId="{400907AB-D5F5-CB18-1EA0-BA5EE3AD2634}"/>
          </ac:spMkLst>
        </pc:spChg>
      </pc:sldChg>
      <pc:sldChg chg="addSp modSp mod modTransition modAnim">
        <pc:chgData name="Juan Diaz" userId="7a542e1ef3a180ae" providerId="LiveId" clId="{4A7E6C6A-F65F-4045-8466-D49B1EB99EC2}" dt="2025-03-29T14:56:34.407" v="169" actId="170"/>
        <pc:sldMkLst>
          <pc:docMk/>
          <pc:sldMk cId="833615908" sldId="260"/>
        </pc:sldMkLst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833615908" sldId="260"/>
            <ac:spMk id="3" creationId="{0D34E490-F2CE-85A6-2D6D-E3B7A545FB3C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833615908" sldId="260"/>
            <ac:spMk id="12" creationId="{5E5473D2-DD46-DFAF-84EC-264D6CE58B94}"/>
          </ac:spMkLst>
        </pc:spChg>
        <pc:picChg chg="add mod ord">
          <ac:chgData name="Juan Diaz" userId="7a542e1ef3a180ae" providerId="LiveId" clId="{4A7E6C6A-F65F-4045-8466-D49B1EB99EC2}" dt="2025-03-29T14:56:34.407" v="169" actId="170"/>
          <ac:picMkLst>
            <pc:docMk/>
            <pc:sldMk cId="833615908" sldId="260"/>
            <ac:picMk id="5" creationId="{572B1AC8-8125-0AB0-F581-333BA5B7DFD7}"/>
          </ac:picMkLst>
        </pc:picChg>
      </pc:sldChg>
      <pc:sldChg chg="addSp modSp mod modTransition modAnim">
        <pc:chgData name="Juan Diaz" userId="7a542e1ef3a180ae" providerId="LiveId" clId="{4A7E6C6A-F65F-4045-8466-D49B1EB99EC2}" dt="2025-03-29T14:49:54.998" v="102"/>
        <pc:sldMkLst>
          <pc:docMk/>
          <pc:sldMk cId="4165025158" sldId="261"/>
        </pc:sldMkLst>
        <pc:spChg chg="mod">
          <ac:chgData name="Juan Diaz" userId="7a542e1ef3a180ae" providerId="LiveId" clId="{4A7E6C6A-F65F-4045-8466-D49B1EB99EC2}" dt="2025-03-29T14:35:13.040" v="41" actId="1076"/>
          <ac:spMkLst>
            <pc:docMk/>
            <pc:sldMk cId="4165025158" sldId="261"/>
            <ac:spMk id="2" creationId="{8AAA2AF2-4DBB-60A9-FF6B-41E67E05BA61}"/>
          </ac:spMkLst>
        </pc:spChg>
        <pc:spChg chg="add mod">
          <ac:chgData name="Juan Diaz" userId="7a542e1ef3a180ae" providerId="LiveId" clId="{4A7E6C6A-F65F-4045-8466-D49B1EB99EC2}" dt="2025-03-29T14:35:08.355" v="40" actId="1076"/>
          <ac:spMkLst>
            <pc:docMk/>
            <pc:sldMk cId="4165025158" sldId="261"/>
            <ac:spMk id="4" creationId="{A15418F4-C261-ED4A-C7DA-334B57862EF9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4165025158" sldId="261"/>
            <ac:spMk id="6151" creationId="{9B65F7F7-2FCE-8F01-53DE-15C39342BE99}"/>
          </ac:spMkLst>
        </pc:spChg>
      </pc:sldChg>
      <pc:sldChg chg="modSp mod modTransition">
        <pc:chgData name="Juan Diaz" userId="7a542e1ef3a180ae" providerId="LiveId" clId="{4A7E6C6A-F65F-4045-8466-D49B1EB99EC2}" dt="2025-03-29T14:49:54.998" v="102"/>
        <pc:sldMkLst>
          <pc:docMk/>
          <pc:sldMk cId="3145036315" sldId="263"/>
        </pc:sldMkLst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3145036315" sldId="263"/>
            <ac:spMk id="8223" creationId="{25B97239-2685-48C8-8104-1D4E4E383D82}"/>
          </ac:spMkLst>
        </pc:spChg>
      </pc:sldChg>
      <pc:sldChg chg="modSp mod modTransition">
        <pc:chgData name="Juan Diaz" userId="7a542e1ef3a180ae" providerId="LiveId" clId="{4A7E6C6A-F65F-4045-8466-D49B1EB99EC2}" dt="2025-03-29T14:49:54.998" v="102"/>
        <pc:sldMkLst>
          <pc:docMk/>
          <pc:sldMk cId="926033498" sldId="264"/>
        </pc:sldMkLst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926033498" sldId="264"/>
            <ac:spMk id="2" creationId="{D161665D-2BBB-A3E4-5D89-1DD95B6A6EE3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926033498" sldId="264"/>
            <ac:spMk id="3" creationId="{7A62AC89-5D19-AD8C-C632-6C83F92CFBBD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926033498" sldId="264"/>
            <ac:spMk id="4" creationId="{BDB9E981-2DFB-3EBF-CD0F-B0307E8BED1A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926033498" sldId="264"/>
            <ac:spMk id="5" creationId="{5A609988-1692-0708-3D7F-FB1A64B0ADD4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926033498" sldId="264"/>
            <ac:spMk id="8214" creationId="{7323AF54-BDD9-9B4D-6630-F4D3F81EA698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926033498" sldId="264"/>
            <ac:spMk id="8216" creationId="{561C160C-5729-C1E9-CFBA-55BEC9B52FA7}"/>
          </ac:spMkLst>
        </pc:spChg>
        <pc:spChg chg="mod">
          <ac:chgData name="Juan Diaz" userId="7a542e1ef3a180ae" providerId="LiveId" clId="{4A7E6C6A-F65F-4045-8466-D49B1EB99EC2}" dt="2025-03-29T14:34:56.284" v="34" actId="790"/>
          <ac:spMkLst>
            <pc:docMk/>
            <pc:sldMk cId="926033498" sldId="264"/>
            <ac:spMk id="8218" creationId="{28998B81-58B2-A66D-6FA1-8FADB8E73736}"/>
          </ac:spMkLst>
        </pc:spChg>
      </pc:sldChg>
      <pc:sldChg chg="addSp delSp modSp new mod modTransition setBg modAnim">
        <pc:chgData name="Juan Diaz" userId="7a542e1ef3a180ae" providerId="LiveId" clId="{4A7E6C6A-F65F-4045-8466-D49B1EB99EC2}" dt="2025-03-29T14:55:09.777" v="151"/>
        <pc:sldMkLst>
          <pc:docMk/>
          <pc:sldMk cId="1930442415" sldId="265"/>
        </pc:sldMkLst>
        <pc:spChg chg="add del">
          <ac:chgData name="Juan Diaz" userId="7a542e1ef3a180ae" providerId="LiveId" clId="{4A7E6C6A-F65F-4045-8466-D49B1EB99EC2}" dt="2025-03-29T14:38:19.228" v="43" actId="478"/>
          <ac:spMkLst>
            <pc:docMk/>
            <pc:sldMk cId="1930442415" sldId="265"/>
            <ac:spMk id="3" creationId="{60B0A7F5-D19C-8880-F0DB-5837D24213B6}"/>
          </ac:spMkLst>
        </pc:spChg>
        <pc:spChg chg="add mod">
          <ac:chgData name="Juan Diaz" userId="7a542e1ef3a180ae" providerId="LiveId" clId="{4A7E6C6A-F65F-4045-8466-D49B1EB99EC2}" dt="2025-03-29T14:39:52.824" v="68" actId="1076"/>
          <ac:spMkLst>
            <pc:docMk/>
            <pc:sldMk cId="1930442415" sldId="265"/>
            <ac:spMk id="5" creationId="{B5C02D87-90CA-B791-6B28-0DAE6F9B80F7}"/>
          </ac:spMkLst>
        </pc:spChg>
        <pc:picChg chg="add del mod">
          <ac:chgData name="Juan Diaz" userId="7a542e1ef3a180ae" providerId="LiveId" clId="{4A7E6C6A-F65F-4045-8466-D49B1EB99EC2}" dt="2025-03-29T14:38:36.162" v="47" actId="478"/>
          <ac:picMkLst>
            <pc:docMk/>
            <pc:sldMk cId="1930442415" sldId="265"/>
            <ac:picMk id="2" creationId="{01BCACF0-B96C-BC19-94F1-C81EBA2F4997}"/>
          </ac:picMkLst>
        </pc:picChg>
        <pc:picChg chg="add mod">
          <ac:chgData name="Juan Diaz" userId="7a542e1ef3a180ae" providerId="LiveId" clId="{4A7E6C6A-F65F-4045-8466-D49B1EB99EC2}" dt="2025-03-29T14:38:32.248" v="46" actId="14100"/>
          <ac:picMkLst>
            <pc:docMk/>
            <pc:sldMk cId="1930442415" sldId="265"/>
            <ac:picMk id="4" creationId="{25862006-32B0-A5D2-D36A-DB9329C0AB7B}"/>
          </ac:picMkLst>
        </pc:picChg>
        <pc:picChg chg="add mod">
          <ac:chgData name="Juan Diaz" userId="7a542e1ef3a180ae" providerId="LiveId" clId="{4A7E6C6A-F65F-4045-8466-D49B1EB99EC2}" dt="2025-03-29T14:55:09.777" v="151"/>
          <ac:picMkLst>
            <pc:docMk/>
            <pc:sldMk cId="1930442415" sldId="265"/>
            <ac:picMk id="6" creationId="{0DA97A13-7336-EFFB-0748-7C3AF7A788BF}"/>
          </ac:picMkLst>
        </pc:picChg>
      </pc:sldChg>
      <pc:sldChg chg="addSp delSp modSp new mod modTransition modAnim">
        <pc:chgData name="Juan Diaz" userId="7a542e1ef3a180ae" providerId="LiveId" clId="{4A7E6C6A-F65F-4045-8466-D49B1EB99EC2}" dt="2025-03-29T14:49:54.998" v="102"/>
        <pc:sldMkLst>
          <pc:docMk/>
          <pc:sldMk cId="2298942487" sldId="266"/>
        </pc:sldMkLst>
        <pc:spChg chg="add del">
          <ac:chgData name="Juan Diaz" userId="7a542e1ef3a180ae" providerId="LiveId" clId="{4A7E6C6A-F65F-4045-8466-D49B1EB99EC2}" dt="2025-03-29T14:46:07.220" v="71" actId="478"/>
          <ac:spMkLst>
            <pc:docMk/>
            <pc:sldMk cId="2298942487" sldId="266"/>
            <ac:spMk id="2" creationId="{4C5EE6D4-0199-51C4-DB27-12D3BC412147}"/>
          </ac:spMkLst>
        </pc:spChg>
        <pc:spChg chg="add mod">
          <ac:chgData name="Juan Diaz" userId="7a542e1ef3a180ae" providerId="LiveId" clId="{4A7E6C6A-F65F-4045-8466-D49B1EB99EC2}" dt="2025-03-29T14:47:16.135" v="98" actId="1076"/>
          <ac:spMkLst>
            <pc:docMk/>
            <pc:sldMk cId="2298942487" sldId="266"/>
            <ac:spMk id="5" creationId="{7D21EB92-D765-DE00-8666-C0C59ADDAAF0}"/>
          </ac:spMkLst>
        </pc:spChg>
        <pc:picChg chg="add mod">
          <ac:chgData name="Juan Diaz" userId="7a542e1ef3a180ae" providerId="LiveId" clId="{4A7E6C6A-F65F-4045-8466-D49B1EB99EC2}" dt="2025-03-29T14:46:38.235" v="74" actId="1076"/>
          <ac:picMkLst>
            <pc:docMk/>
            <pc:sldMk cId="2298942487" sldId="266"/>
            <ac:picMk id="3" creationId="{D5834200-716E-1BCF-7F22-9BA27DAA145E}"/>
          </ac:picMkLst>
        </pc:picChg>
        <pc:picChg chg="add mod">
          <ac:chgData name="Juan Diaz" userId="7a542e1ef3a180ae" providerId="LiveId" clId="{4A7E6C6A-F65F-4045-8466-D49B1EB99EC2}" dt="2025-03-29T14:46:47.201" v="76" actId="1076"/>
          <ac:picMkLst>
            <pc:docMk/>
            <pc:sldMk cId="2298942487" sldId="266"/>
            <ac:picMk id="4" creationId="{DD221218-D77A-9F70-D931-D75842DED0FC}"/>
          </ac:picMkLst>
        </pc:picChg>
      </pc:sldChg>
      <pc:sldChg chg="addSp delSp modSp add del mod setBg delAnim delDesignElem">
        <pc:chgData name="Juan Diaz" userId="7a542e1ef3a180ae" providerId="LiveId" clId="{4A7E6C6A-F65F-4045-8466-D49B1EB99EC2}" dt="2025-03-29T14:50:39.048" v="109" actId="47"/>
        <pc:sldMkLst>
          <pc:docMk/>
          <pc:sldMk cId="1944668110" sldId="267"/>
        </pc:sldMkLst>
        <pc:spChg chg="del">
          <ac:chgData name="Juan Diaz" userId="7a542e1ef3a180ae" providerId="LiveId" clId="{4A7E6C6A-F65F-4045-8466-D49B1EB99EC2}" dt="2025-03-29T14:50:16.695" v="105" actId="478"/>
          <ac:spMkLst>
            <pc:docMk/>
            <pc:sldMk cId="1944668110" sldId="267"/>
            <ac:spMk id="3" creationId="{E8700037-4997-FD38-3A47-E69CC4BD9C0C}"/>
          </ac:spMkLst>
        </pc:spChg>
        <pc:spChg chg="add del mod">
          <ac:chgData name="Juan Diaz" userId="7a542e1ef3a180ae" providerId="LiveId" clId="{4A7E6C6A-F65F-4045-8466-D49B1EB99EC2}" dt="2025-03-29T14:50:20.674" v="106" actId="478"/>
          <ac:spMkLst>
            <pc:docMk/>
            <pc:sldMk cId="1944668110" sldId="267"/>
            <ac:spMk id="5" creationId="{958B0197-A5FD-ED5A-F244-D73677224766}"/>
          </ac:spMkLst>
        </pc:spChg>
        <pc:spChg chg="del">
          <ac:chgData name="Juan Diaz" userId="7a542e1ef3a180ae" providerId="LiveId" clId="{4A7E6C6A-F65F-4045-8466-D49B1EB99EC2}" dt="2025-03-29T14:50:04.879" v="104"/>
          <ac:spMkLst>
            <pc:docMk/>
            <pc:sldMk cId="1944668110" sldId="267"/>
            <ac:spMk id="2068" creationId="{112E29E1-7056-A318-7D7F-2E4E1B9B39E7}"/>
          </ac:spMkLst>
        </pc:spChg>
        <pc:spChg chg="del">
          <ac:chgData name="Juan Diaz" userId="7a542e1ef3a180ae" providerId="LiveId" clId="{4A7E6C6A-F65F-4045-8466-D49B1EB99EC2}" dt="2025-03-29T14:50:04.879" v="104"/>
          <ac:spMkLst>
            <pc:docMk/>
            <pc:sldMk cId="1944668110" sldId="267"/>
            <ac:spMk id="2070" creationId="{0D5F5235-77D6-55BC-894C-FE722C45A3B7}"/>
          </ac:spMkLst>
        </pc:spChg>
      </pc:sldChg>
      <pc:sldChg chg="add ord">
        <pc:chgData name="Juan Diaz" userId="7a542e1ef3a180ae" providerId="LiveId" clId="{4A7E6C6A-F65F-4045-8466-D49B1EB99EC2}" dt="2025-03-29T14:50:47.994" v="112"/>
        <pc:sldMkLst>
          <pc:docMk/>
          <pc:sldMk cId="4001349515" sldId="267"/>
        </pc:sldMkLst>
      </pc:sldChg>
      <pc:sldChg chg="addSp modSp new mod setBg modAnim">
        <pc:chgData name="Juan Diaz" userId="7a542e1ef3a180ae" providerId="LiveId" clId="{4A7E6C6A-F65F-4045-8466-D49B1EB99EC2}" dt="2025-03-29T14:56:02.690" v="164"/>
        <pc:sldMkLst>
          <pc:docMk/>
          <pc:sldMk cId="1547383692" sldId="268"/>
        </pc:sldMkLst>
        <pc:spChg chg="add mod">
          <ac:chgData name="Juan Diaz" userId="7a542e1ef3a180ae" providerId="LiveId" clId="{4A7E6C6A-F65F-4045-8466-D49B1EB99EC2}" dt="2025-03-29T14:54:39.644" v="150" actId="1076"/>
          <ac:spMkLst>
            <pc:docMk/>
            <pc:sldMk cId="1547383692" sldId="268"/>
            <ac:spMk id="2" creationId="{84220E0E-017A-A284-7454-B0BE8AAE50C3}"/>
          </ac:spMkLst>
        </pc:spChg>
        <pc:spChg chg="add">
          <ac:chgData name="Juan Diaz" userId="7a542e1ef3a180ae" providerId="LiveId" clId="{4A7E6C6A-F65F-4045-8466-D49B1EB99EC2}" dt="2025-03-29T14:53:41.748" v="139" actId="26606"/>
          <ac:spMkLst>
            <pc:docMk/>
            <pc:sldMk cId="1547383692" sldId="268"/>
            <ac:spMk id="3079" creationId="{7A642772-2521-3FAB-B405-4D94682373D7}"/>
          </ac:spMkLst>
        </pc:spChg>
        <pc:picChg chg="add mod ord">
          <ac:chgData name="Juan Diaz" userId="7a542e1ef3a180ae" providerId="LiveId" clId="{4A7E6C6A-F65F-4045-8466-D49B1EB99EC2}" dt="2025-03-29T14:55:37.011" v="162" actId="1076"/>
          <ac:picMkLst>
            <pc:docMk/>
            <pc:sldMk cId="1547383692" sldId="268"/>
            <ac:picMk id="3" creationId="{7B8C0800-C3DD-B4DC-B257-5284CBFE9153}"/>
          </ac:picMkLst>
        </pc:picChg>
        <pc:picChg chg="add mod ord">
          <ac:chgData name="Juan Diaz" userId="7a542e1ef3a180ae" providerId="LiveId" clId="{4A7E6C6A-F65F-4045-8466-D49B1EB99EC2}" dt="2025-03-29T14:53:41.748" v="139" actId="26606"/>
          <ac:picMkLst>
            <pc:docMk/>
            <pc:sldMk cId="1547383692" sldId="268"/>
            <ac:picMk id="3074" creationId="{DDF5A46B-AB09-0927-7D37-EC766D3C5B9A}"/>
          </ac:picMkLst>
        </pc:picChg>
      </pc:sldChg>
      <pc:sldMasterChg chg="modTransition modSldLayout">
        <pc:chgData name="Juan Diaz" userId="7a542e1ef3a180ae" providerId="LiveId" clId="{4A7E6C6A-F65F-4045-8466-D49B1EB99EC2}" dt="2025-03-29T14:49:54.998" v="102"/>
        <pc:sldMasterMkLst>
          <pc:docMk/>
          <pc:sldMasterMk cId="1766959817" sldId="2147483695"/>
        </pc:sldMasterMkLst>
        <pc:sldLayoutChg chg="modTransition">
          <pc:chgData name="Juan Diaz" userId="7a542e1ef3a180ae" providerId="LiveId" clId="{4A7E6C6A-F65F-4045-8466-D49B1EB99EC2}" dt="2025-03-29T14:49:54.998" v="102"/>
          <pc:sldLayoutMkLst>
            <pc:docMk/>
            <pc:sldMasterMk cId="1766959817" sldId="2147483695"/>
            <pc:sldLayoutMk cId="1021992125" sldId="2147483696"/>
          </pc:sldLayoutMkLst>
        </pc:sldLayoutChg>
        <pc:sldLayoutChg chg="modTransition">
          <pc:chgData name="Juan Diaz" userId="7a542e1ef3a180ae" providerId="LiveId" clId="{4A7E6C6A-F65F-4045-8466-D49B1EB99EC2}" dt="2025-03-29T14:49:54.998" v="102"/>
          <pc:sldLayoutMkLst>
            <pc:docMk/>
            <pc:sldMasterMk cId="1766959817" sldId="2147483695"/>
            <pc:sldLayoutMk cId="852027228" sldId="2147483697"/>
          </pc:sldLayoutMkLst>
        </pc:sldLayoutChg>
        <pc:sldLayoutChg chg="modTransition">
          <pc:chgData name="Juan Diaz" userId="7a542e1ef3a180ae" providerId="LiveId" clId="{4A7E6C6A-F65F-4045-8466-D49B1EB99EC2}" dt="2025-03-29T14:49:54.998" v="102"/>
          <pc:sldLayoutMkLst>
            <pc:docMk/>
            <pc:sldMasterMk cId="1766959817" sldId="2147483695"/>
            <pc:sldLayoutMk cId="901876759" sldId="2147483698"/>
          </pc:sldLayoutMkLst>
        </pc:sldLayoutChg>
        <pc:sldLayoutChg chg="modTransition">
          <pc:chgData name="Juan Diaz" userId="7a542e1ef3a180ae" providerId="LiveId" clId="{4A7E6C6A-F65F-4045-8466-D49B1EB99EC2}" dt="2025-03-29T14:49:54.998" v="102"/>
          <pc:sldLayoutMkLst>
            <pc:docMk/>
            <pc:sldMasterMk cId="1766959817" sldId="2147483695"/>
            <pc:sldLayoutMk cId="498274203" sldId="2147483699"/>
          </pc:sldLayoutMkLst>
        </pc:sldLayoutChg>
        <pc:sldLayoutChg chg="modTransition">
          <pc:chgData name="Juan Diaz" userId="7a542e1ef3a180ae" providerId="LiveId" clId="{4A7E6C6A-F65F-4045-8466-D49B1EB99EC2}" dt="2025-03-29T14:49:54.998" v="102"/>
          <pc:sldLayoutMkLst>
            <pc:docMk/>
            <pc:sldMasterMk cId="1766959817" sldId="2147483695"/>
            <pc:sldLayoutMk cId="295399122" sldId="2147483700"/>
          </pc:sldLayoutMkLst>
        </pc:sldLayoutChg>
        <pc:sldLayoutChg chg="modTransition">
          <pc:chgData name="Juan Diaz" userId="7a542e1ef3a180ae" providerId="LiveId" clId="{4A7E6C6A-F65F-4045-8466-D49B1EB99EC2}" dt="2025-03-29T14:49:54.998" v="102"/>
          <pc:sldLayoutMkLst>
            <pc:docMk/>
            <pc:sldMasterMk cId="1766959817" sldId="2147483695"/>
            <pc:sldLayoutMk cId="3430283746" sldId="2147483701"/>
          </pc:sldLayoutMkLst>
        </pc:sldLayoutChg>
        <pc:sldLayoutChg chg="modTransition">
          <pc:chgData name="Juan Diaz" userId="7a542e1ef3a180ae" providerId="LiveId" clId="{4A7E6C6A-F65F-4045-8466-D49B1EB99EC2}" dt="2025-03-29T14:49:54.998" v="102"/>
          <pc:sldLayoutMkLst>
            <pc:docMk/>
            <pc:sldMasterMk cId="1766959817" sldId="2147483695"/>
            <pc:sldLayoutMk cId="918301827" sldId="2147483702"/>
          </pc:sldLayoutMkLst>
        </pc:sldLayoutChg>
        <pc:sldLayoutChg chg="modTransition">
          <pc:chgData name="Juan Diaz" userId="7a542e1ef3a180ae" providerId="LiveId" clId="{4A7E6C6A-F65F-4045-8466-D49B1EB99EC2}" dt="2025-03-29T14:49:54.998" v="102"/>
          <pc:sldLayoutMkLst>
            <pc:docMk/>
            <pc:sldMasterMk cId="1766959817" sldId="2147483695"/>
            <pc:sldLayoutMk cId="2365603" sldId="2147483703"/>
          </pc:sldLayoutMkLst>
        </pc:sldLayoutChg>
        <pc:sldLayoutChg chg="modTransition">
          <pc:chgData name="Juan Diaz" userId="7a542e1ef3a180ae" providerId="LiveId" clId="{4A7E6C6A-F65F-4045-8466-D49B1EB99EC2}" dt="2025-03-29T14:49:54.998" v="102"/>
          <pc:sldLayoutMkLst>
            <pc:docMk/>
            <pc:sldMasterMk cId="1766959817" sldId="2147483695"/>
            <pc:sldLayoutMk cId="1656815548" sldId="2147483704"/>
          </pc:sldLayoutMkLst>
        </pc:sldLayoutChg>
        <pc:sldLayoutChg chg="modTransition">
          <pc:chgData name="Juan Diaz" userId="7a542e1ef3a180ae" providerId="LiveId" clId="{4A7E6C6A-F65F-4045-8466-D49B1EB99EC2}" dt="2025-03-29T14:49:54.998" v="102"/>
          <pc:sldLayoutMkLst>
            <pc:docMk/>
            <pc:sldMasterMk cId="1766959817" sldId="2147483695"/>
            <pc:sldLayoutMk cId="3351724414" sldId="2147483705"/>
          </pc:sldLayoutMkLst>
        </pc:sldLayoutChg>
        <pc:sldLayoutChg chg="modTransition">
          <pc:chgData name="Juan Diaz" userId="7a542e1ef3a180ae" providerId="LiveId" clId="{4A7E6C6A-F65F-4045-8466-D49B1EB99EC2}" dt="2025-03-29T14:49:54.998" v="102"/>
          <pc:sldLayoutMkLst>
            <pc:docMk/>
            <pc:sldMasterMk cId="1766959817" sldId="2147483695"/>
            <pc:sldLayoutMk cId="2449736193" sldId="214748370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FFD03A63-6CE3-4E32-A9AE-03C1DD6C487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88CF501-0988-49D7-878E-72CCD550BF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345EC7-DF88-4429-882E-C9DF0DB47A34}" type="datetimeFigureOut">
              <a:rPr lang="es-ES" smtClean="0"/>
              <a:t>17/05/2025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0CD7BB8-371D-4FB0-8307-2409AC91F6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3134D76-2824-442A-8620-25391EDDC0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3644A-7D5E-4EF3-8CC4-4A80594632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4902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F583B-063F-44C9-A343-928609F1088D}" type="datetimeFigureOut">
              <a:rPr lang="es-ES" noProof="0" smtClean="0"/>
              <a:t>17/05/2025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dirty="0"/>
              <a:t>Editar estilos de texto del patrón</a:t>
            </a:r>
          </a:p>
          <a:p>
            <a:pPr lvl="1"/>
            <a:r>
              <a:rPr lang="es-ES" noProof="0" dirty="0"/>
              <a:t>Segundo nivel</a:t>
            </a:r>
          </a:p>
          <a:p>
            <a:pPr lvl="2"/>
            <a:r>
              <a:rPr lang="es-ES" noProof="0" dirty="0"/>
              <a:t>Tercer nivel</a:t>
            </a:r>
          </a:p>
          <a:p>
            <a:pPr lvl="3"/>
            <a:r>
              <a:rPr lang="es-ES" noProof="0" dirty="0"/>
              <a:t>Cuarto nivel</a:t>
            </a:r>
          </a:p>
          <a:p>
            <a:pPr lvl="4"/>
            <a:r>
              <a:rPr lang="es-ES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3544C-8D68-4C68-B64F-1DBFF0378B48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10362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992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027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76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74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5/17/2025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9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5/17/2025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83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5/17/2025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301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815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724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36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5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Rectangle 2067">
            <a:extLst>
              <a:ext uri="{FF2B5EF4-FFF2-40B4-BE49-F238E27FC236}">
                <a16:creationId xmlns:a16="http://schemas.microsoft.com/office/drawing/2014/main" id="{ED587E41-605C-A8E4-8BA5-0E0B3797C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2052" name="Picture 4" descr="Carta abierta a los niños de Primera Comunión - Diócesis de Santander">
            <a:extLst>
              <a:ext uri="{FF2B5EF4-FFF2-40B4-BE49-F238E27FC236}">
                <a16:creationId xmlns:a16="http://schemas.microsoft.com/office/drawing/2014/main" id="{A1D76F28-2AFE-C11F-0D79-7E4BE9834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t="25768" r="4545" b="8036"/>
          <a:stretch/>
        </p:blipFill>
        <p:spPr bwMode="auto">
          <a:xfrm>
            <a:off x="20" y="10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0" name="Rectangle 2069">
            <a:extLst>
              <a:ext uri="{FF2B5EF4-FFF2-40B4-BE49-F238E27FC236}">
                <a16:creationId xmlns:a16="http://schemas.microsoft.com/office/drawing/2014/main" id="{EBD48A03-0DF9-3063-CB15-1BC2AEC79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11906"/>
            <a:ext cx="12191999" cy="124609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59A224B-4C0C-C49D-D809-22B38004B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39" y="5795685"/>
            <a:ext cx="9468537" cy="960120"/>
          </a:xfrm>
        </p:spPr>
        <p:txBody>
          <a:bodyPr anchor="ctr">
            <a:noAutofit/>
          </a:bodyPr>
          <a:lstStyle/>
          <a:p>
            <a:pPr algn="l"/>
            <a:r>
              <a:rPr lang="es-CO" sz="4800" noProof="0" dirty="0">
                <a:latin typeface="Cavolini" panose="020B0502040204020203" pitchFamily="66" charset="0"/>
                <a:cs typeface="Cavolini" panose="020B0502040204020203" pitchFamily="66" charset="0"/>
              </a:rPr>
              <a:t>PARTES DE LA EUCARISTIA</a:t>
            </a:r>
          </a:p>
        </p:txBody>
      </p:sp>
    </p:spTree>
    <p:extLst>
      <p:ext uri="{BB962C8B-B14F-4D97-AF65-F5344CB8AC3E}">
        <p14:creationId xmlns:p14="http://schemas.microsoft.com/office/powerpoint/2010/main" val="1840538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D9C75717-BFE2-7448-F21C-A17BAFB5B1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83" b="90833" l="10000" r="90000">
                        <a14:foregroundMark x1="53222" y1="90972" x2="53222" y2="90972"/>
                        <a14:foregroundMark x1="53222" y1="90972" x2="59889" y2="88889"/>
                        <a14:foregroundMark x1="41333" y1="90972" x2="41333" y2="90972"/>
                        <a14:foregroundMark x1="49556" y1="9583" x2="49556" y2="95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8424" y="-450377"/>
            <a:ext cx="9566796" cy="7653437"/>
          </a:xfrm>
          <a:prstGeom prst="rect">
            <a:avLst/>
          </a:prstGeom>
        </p:spPr>
      </p:pic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76D3CC-1A51-1232-07AA-B9DAF3460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4742833"/>
            <a:ext cx="5157787" cy="1480545"/>
          </a:xfrm>
        </p:spPr>
        <p:txBody>
          <a:bodyPr>
            <a:noAutofit/>
          </a:bodyPr>
          <a:lstStyle/>
          <a:p>
            <a:r>
              <a:rPr lang="es-CO" sz="4400" noProof="0" dirty="0">
                <a:latin typeface="Cavolini" panose="03000502040302020204" pitchFamily="66" charset="0"/>
                <a:cs typeface="Cavolini" panose="03000502040302020204" pitchFamily="66" charset="0"/>
              </a:rPr>
              <a:t>Liturgia de la palabra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BE6479B-85AA-A26B-8AA5-1E08AE4BF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90451"/>
            <a:ext cx="5183188" cy="559834"/>
          </a:xfrm>
        </p:spPr>
        <p:txBody>
          <a:bodyPr>
            <a:noAutofit/>
          </a:bodyPr>
          <a:lstStyle/>
          <a:p>
            <a:pPr algn="r"/>
            <a:r>
              <a:rPr lang="es-CO" sz="4400" noProof="0" dirty="0">
                <a:latin typeface="Cavolini" panose="03000502040302020204" pitchFamily="66" charset="0"/>
                <a:cs typeface="Cavolini" panose="03000502040302020204" pitchFamily="66" charset="0"/>
              </a:rPr>
              <a:t>Liturgia de la eucaristía</a:t>
            </a:r>
          </a:p>
        </p:txBody>
      </p:sp>
      <p:pic>
        <p:nvPicPr>
          <p:cNvPr id="3074" name="Picture 2" descr="liturgia de la palabra. evangelio - rompecabezas en línea">
            <a:extLst>
              <a:ext uri="{FF2B5EF4-FFF2-40B4-BE49-F238E27FC236}">
                <a16:creationId xmlns:a16="http://schemas.microsoft.com/office/drawing/2014/main" id="{7F130B22-3DA4-26C5-2928-44F726A2C35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77584"/>
            <a:ext cx="4704953" cy="376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53900BC-450B-EA7F-7268-5573ABCB73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0435" y="2659565"/>
            <a:ext cx="4704953" cy="376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777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D48EA17-F2CF-2F98-FC06-DBB6A2AEC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3D4267-6754-E656-C65D-257297D4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2" name="Imagen 1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AD06A5F0-F33F-2DE6-7FB6-4B4D9B3C20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83" b="90833" l="10000" r="90000">
                        <a14:foregroundMark x1="53222" y1="90972" x2="53222" y2="90972"/>
                        <a14:foregroundMark x1="53222" y1="90972" x2="59889" y2="88889"/>
                        <a14:foregroundMark x1="41333" y1="90972" x2="41333" y2="90972"/>
                        <a14:foregroundMark x1="49556" y1="9583" x2="49556" y2="9583"/>
                      </a14:backgroundRemoval>
                    </a14:imgEffect>
                  </a14:imgLayer>
                </a14:imgProps>
              </a:ext>
            </a:extLst>
          </a:blip>
          <a:srcRect t="7721" r="2" b="23246"/>
          <a:stretch/>
        </p:blipFill>
        <p:spPr>
          <a:xfrm>
            <a:off x="133896" y="136321"/>
            <a:ext cx="11924208" cy="6585358"/>
          </a:xfrm>
          <a:prstGeom prst="rect">
            <a:avLst/>
          </a:prstGeom>
        </p:spPr>
      </p:pic>
      <p:pic>
        <p:nvPicPr>
          <p:cNvPr id="5" name="Picture 2" descr="liturgia de la palabra. evangelio - rompecabezas en línea">
            <a:extLst>
              <a:ext uri="{FF2B5EF4-FFF2-40B4-BE49-F238E27FC236}">
                <a16:creationId xmlns:a16="http://schemas.microsoft.com/office/drawing/2014/main" id="{8B95BE5E-CD8B-935B-3182-2DB834217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80" y="3548418"/>
            <a:ext cx="3593886" cy="2875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76822C-959D-8AD1-AB13-DE8C1416CDF2}"/>
              </a:ext>
            </a:extLst>
          </p:cNvPr>
          <p:cNvSpPr txBox="1">
            <a:spLocks/>
          </p:cNvSpPr>
          <p:nvPr/>
        </p:nvSpPr>
        <p:spPr>
          <a:xfrm>
            <a:off x="420054" y="3607549"/>
            <a:ext cx="3825922" cy="137842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s-CO" sz="2800" noProof="0" dirty="0">
                <a:latin typeface="Cavolini" panose="03000502040302020204" pitchFamily="66" charset="0"/>
                <a:cs typeface="Cavolini" panose="03000502040302020204" pitchFamily="66" charset="0"/>
              </a:rPr>
              <a:t>Liturgia de</a:t>
            </a:r>
          </a:p>
          <a:p>
            <a:pPr marL="0" indent="0" algn="r">
              <a:buNone/>
            </a:pPr>
            <a:r>
              <a:rPr lang="es-CO" sz="2800" noProof="0" dirty="0">
                <a:latin typeface="Cavolini" panose="03000502040302020204" pitchFamily="66" charset="0"/>
                <a:cs typeface="Cavolini" panose="03000502040302020204" pitchFamily="66" charset="0"/>
              </a:rPr>
              <a:t>la palabra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903A0C2-A6FF-F998-83F5-30581463D0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4922" y="553892"/>
            <a:ext cx="3593886" cy="2875108"/>
          </a:xfrm>
          <a:prstGeom prst="rect">
            <a:avLst/>
          </a:prstGeom>
        </p:spPr>
      </p:pic>
      <p:sp>
        <p:nvSpPr>
          <p:cNvPr id="4" name="Marcador de texto 4">
            <a:extLst>
              <a:ext uri="{FF2B5EF4-FFF2-40B4-BE49-F238E27FC236}">
                <a16:creationId xmlns:a16="http://schemas.microsoft.com/office/drawing/2014/main" id="{D4F3BD68-721D-EF25-DC9E-7E60CE3D51D8}"/>
              </a:ext>
            </a:extLst>
          </p:cNvPr>
          <p:cNvSpPr txBox="1">
            <a:spLocks/>
          </p:cNvSpPr>
          <p:nvPr/>
        </p:nvSpPr>
        <p:spPr>
          <a:xfrm>
            <a:off x="6095620" y="402796"/>
            <a:ext cx="5183188" cy="15085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s-CO" sz="2800" noProof="0" dirty="0">
                <a:latin typeface="Cavolini" panose="03000502040302020204" pitchFamily="66" charset="0"/>
                <a:cs typeface="Cavolini" panose="03000502040302020204" pitchFamily="66" charset="0"/>
              </a:rPr>
              <a:t>Liturgia de</a:t>
            </a:r>
          </a:p>
          <a:p>
            <a:pPr marL="0" indent="0" algn="r">
              <a:buNone/>
            </a:pPr>
            <a:endParaRPr lang="es-CO" sz="2800" noProof="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indent="0" algn="r">
              <a:buNone/>
            </a:pPr>
            <a:endParaRPr lang="es-CO" sz="2800" noProof="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indent="0" algn="r">
              <a:buNone/>
            </a:pPr>
            <a:r>
              <a:rPr lang="es-CO" sz="2800" noProof="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</a:p>
          <a:p>
            <a:pPr marL="0" indent="0" algn="r">
              <a:buNone/>
            </a:pPr>
            <a:r>
              <a:rPr lang="es-CO" sz="2800" noProof="0" dirty="0">
                <a:latin typeface="Cavolini" panose="03000502040302020204" pitchFamily="66" charset="0"/>
                <a:cs typeface="Cavolini" panose="03000502040302020204" pitchFamily="66" charset="0"/>
              </a:rPr>
              <a:t>la eucaristía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7BCAE38-480A-131F-1E12-91C849D081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757" y="434288"/>
            <a:ext cx="3593885" cy="287510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B0991B5-ACAD-C147-880D-F406A58F06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6286" y="3598644"/>
            <a:ext cx="3582522" cy="2866018"/>
          </a:xfrm>
          <a:prstGeom prst="rect">
            <a:avLst/>
          </a:prstGeom>
        </p:spPr>
      </p:pic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422A7ADA-8CC0-057B-C437-0D0CEA83BE11}"/>
              </a:ext>
            </a:extLst>
          </p:cNvPr>
          <p:cNvSpPr txBox="1">
            <a:spLocks/>
          </p:cNvSpPr>
          <p:nvPr/>
        </p:nvSpPr>
        <p:spPr>
          <a:xfrm>
            <a:off x="4209266" y="630318"/>
            <a:ext cx="5157787" cy="14805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4400" b="1" noProof="0" dirty="0">
                <a:latin typeface="Cavolini" panose="03000502040302020204" pitchFamily="66" charset="0"/>
                <a:cs typeface="Cavolini" panose="03000502040302020204" pitchFamily="66" charset="0"/>
              </a:rPr>
              <a:t>RITOS</a:t>
            </a:r>
          </a:p>
          <a:p>
            <a:pPr marL="0" indent="0">
              <a:buNone/>
            </a:pPr>
            <a:r>
              <a:rPr lang="es-CO" sz="4400" b="1" noProof="0" dirty="0">
                <a:latin typeface="Cavolini" panose="03000502040302020204" pitchFamily="66" charset="0"/>
                <a:cs typeface="Cavolini" panose="03000502040302020204" pitchFamily="66" charset="0"/>
              </a:rPr>
              <a:t>INICIALES</a:t>
            </a:r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050021AC-ADC6-DFAC-5627-C8C677F3F1A4}"/>
              </a:ext>
            </a:extLst>
          </p:cNvPr>
          <p:cNvSpPr/>
          <p:nvPr/>
        </p:nvSpPr>
        <p:spPr>
          <a:xfrm>
            <a:off x="4189863" y="2538484"/>
            <a:ext cx="1392071" cy="2565779"/>
          </a:xfrm>
          <a:custGeom>
            <a:avLst/>
            <a:gdLst>
              <a:gd name="connsiteX0" fmla="*/ 0 w 1392071"/>
              <a:gd name="connsiteY0" fmla="*/ 2565779 h 2565779"/>
              <a:gd name="connsiteX1" fmla="*/ 1146412 w 1392071"/>
              <a:gd name="connsiteY1" fmla="*/ 1310185 h 2565779"/>
              <a:gd name="connsiteX2" fmla="*/ 1392071 w 1392071"/>
              <a:gd name="connsiteY2" fmla="*/ 0 h 2565779"/>
              <a:gd name="connsiteX3" fmla="*/ 1392071 w 1392071"/>
              <a:gd name="connsiteY3" fmla="*/ 0 h 256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2071" h="2565779">
                <a:moveTo>
                  <a:pt x="0" y="2565779"/>
                </a:moveTo>
                <a:cubicBezTo>
                  <a:pt x="457200" y="2151797"/>
                  <a:pt x="914400" y="1737815"/>
                  <a:pt x="1146412" y="1310185"/>
                </a:cubicBezTo>
                <a:cubicBezTo>
                  <a:pt x="1378424" y="882555"/>
                  <a:pt x="1392071" y="0"/>
                  <a:pt x="1392071" y="0"/>
                </a:cubicBezTo>
                <a:lnTo>
                  <a:pt x="1392071" y="0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05D0C2CC-5709-8549-C5DD-37EAAEE90917}"/>
              </a:ext>
            </a:extLst>
          </p:cNvPr>
          <p:cNvSpPr txBox="1">
            <a:spLocks/>
          </p:cNvSpPr>
          <p:nvPr/>
        </p:nvSpPr>
        <p:spPr>
          <a:xfrm>
            <a:off x="4333231" y="4753374"/>
            <a:ext cx="5157787" cy="14805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4400" b="1" noProof="0" dirty="0">
                <a:latin typeface="Cavolini" panose="03000502040302020204" pitchFamily="66" charset="0"/>
                <a:cs typeface="Cavolini" panose="03000502040302020204" pitchFamily="66" charset="0"/>
              </a:rPr>
              <a:t>RITOS DE</a:t>
            </a:r>
          </a:p>
          <a:p>
            <a:pPr marL="0" indent="0">
              <a:buNone/>
            </a:pPr>
            <a:r>
              <a:rPr lang="es-CO" sz="4400" b="1" noProof="0" dirty="0">
                <a:latin typeface="Cavolini" panose="03000502040302020204" pitchFamily="66" charset="0"/>
                <a:cs typeface="Cavolini" panose="03000502040302020204" pitchFamily="66" charset="0"/>
              </a:rPr>
              <a:t>DESPEDIDA</a:t>
            </a:r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8728809F-814B-4321-22E8-FEC42763E36B}"/>
              </a:ext>
            </a:extLst>
          </p:cNvPr>
          <p:cNvSpPr/>
          <p:nvPr/>
        </p:nvSpPr>
        <p:spPr>
          <a:xfrm>
            <a:off x="6201581" y="2483893"/>
            <a:ext cx="1468461" cy="2388358"/>
          </a:xfrm>
          <a:custGeom>
            <a:avLst/>
            <a:gdLst>
              <a:gd name="connsiteX0" fmla="*/ 1468461 w 1468461"/>
              <a:gd name="connsiteY0" fmla="*/ 0 h 2388358"/>
              <a:gd name="connsiteX1" fmla="*/ 185571 w 1468461"/>
              <a:gd name="connsiteY1" fmla="*/ 1009934 h 2388358"/>
              <a:gd name="connsiteX2" fmla="*/ 8150 w 1468461"/>
              <a:gd name="connsiteY2" fmla="*/ 2388358 h 2388358"/>
              <a:gd name="connsiteX3" fmla="*/ 8150 w 1468461"/>
              <a:gd name="connsiteY3" fmla="*/ 2388358 h 238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8461" h="2388358">
                <a:moveTo>
                  <a:pt x="1468461" y="0"/>
                </a:moveTo>
                <a:cubicBezTo>
                  <a:pt x="948708" y="305937"/>
                  <a:pt x="428956" y="611874"/>
                  <a:pt x="185571" y="1009934"/>
                </a:cubicBezTo>
                <a:cubicBezTo>
                  <a:pt x="-57814" y="1407994"/>
                  <a:pt x="8150" y="2388358"/>
                  <a:pt x="8150" y="2388358"/>
                </a:cubicBezTo>
                <a:lnTo>
                  <a:pt x="8150" y="2388358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</p:spTree>
    <p:extLst>
      <p:ext uri="{BB962C8B-B14F-4D97-AF65-F5344CB8AC3E}">
        <p14:creationId xmlns:p14="http://schemas.microsoft.com/office/powerpoint/2010/main" val="1468204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 animBg="1"/>
      <p:bldP spid="21" grpId="0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6A9F2E-C4CF-927F-A785-9B89F0904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72E43A-2FC3-43A9-8E8E-0BF749E66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 noProof="0" dirty="0"/>
          </a:p>
        </p:txBody>
      </p:sp>
      <p:pic>
        <p:nvPicPr>
          <p:cNvPr id="5" name="Imagen 4" descr="Dibujo animado de un personaje animado&#10;&#10;El contenido generado por IA puede ser incorrecto.">
            <a:extLst>
              <a:ext uri="{FF2B5EF4-FFF2-40B4-BE49-F238E27FC236}">
                <a16:creationId xmlns:a16="http://schemas.microsoft.com/office/drawing/2014/main" id="{4B503FD5-F396-7AF5-AA27-22C52794DA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500" b="-2"/>
          <a:stretch/>
        </p:blipFill>
        <p:spPr>
          <a:xfrm>
            <a:off x="8188981" y="-5613"/>
            <a:ext cx="4003019" cy="3388883"/>
          </a:xfrm>
          <a:prstGeom prst="rect">
            <a:avLst/>
          </a:prstGeom>
        </p:spPr>
      </p:pic>
      <p:pic>
        <p:nvPicPr>
          <p:cNvPr id="6" name="Imagen 5" descr="Dibujo animado de un personaje animado&#10;&#10;El contenido generado por IA puede ser incorrecto.">
            <a:extLst>
              <a:ext uri="{FF2B5EF4-FFF2-40B4-BE49-F238E27FC236}">
                <a16:creationId xmlns:a16="http://schemas.microsoft.com/office/drawing/2014/main" id="{2981B074-CA52-9642-33EA-7B0D3039A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25" r="4075" b="-3"/>
          <a:stretch/>
        </p:blipFill>
        <p:spPr>
          <a:xfrm>
            <a:off x="8187457" y="3469107"/>
            <a:ext cx="4003019" cy="3388893"/>
          </a:xfrm>
          <a:prstGeom prst="rect">
            <a:avLst/>
          </a:prstGeom>
        </p:spPr>
      </p:pic>
      <p:pic>
        <p:nvPicPr>
          <p:cNvPr id="2" name="Imagen 1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D5BAE2F0-3C54-8C6F-359C-43929786FD2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3" b="90833" l="10000" r="90000">
                        <a14:foregroundMark x1="53222" y1="90972" x2="53222" y2="90972"/>
                        <a14:foregroundMark x1="53222" y1="90972" x2="59889" y2="88889"/>
                        <a14:foregroundMark x1="41333" y1="90972" x2="41333" y2="90972"/>
                        <a14:foregroundMark x1="49556" y1="9583" x2="49556" y2="9583"/>
                      </a14:backgroundRemoval>
                    </a14:imgEffect>
                  </a14:imgLayer>
                </a14:imgProps>
              </a:ext>
            </a:extLst>
          </a:blip>
          <a:srcRect l="26025" r="27149" b="-1"/>
          <a:stretch/>
        </p:blipFill>
        <p:spPr>
          <a:xfrm>
            <a:off x="4094479" y="10"/>
            <a:ext cx="4014047" cy="6857990"/>
          </a:xfrm>
          <a:prstGeom prst="rect">
            <a:avLst/>
          </a:prstGeom>
        </p:spPr>
      </p:pic>
      <p:pic>
        <p:nvPicPr>
          <p:cNvPr id="3" name="Imagen 2" descr="Un dibujo de una pareja&#10;&#10;El contenido generado por IA puede ser incorrecto.">
            <a:extLst>
              <a:ext uri="{FF2B5EF4-FFF2-40B4-BE49-F238E27FC236}">
                <a16:creationId xmlns:a16="http://schemas.microsoft.com/office/drawing/2014/main" id="{73B9F46E-5889-E66F-D055-AE1C3A709D1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80" r="4367" b="3"/>
          <a:stretch/>
        </p:blipFill>
        <p:spPr>
          <a:xfrm>
            <a:off x="-1515" y="0"/>
            <a:ext cx="4003039" cy="3383270"/>
          </a:xfrm>
          <a:prstGeom prst="rect">
            <a:avLst/>
          </a:prstGeom>
        </p:spPr>
      </p:pic>
      <p:pic>
        <p:nvPicPr>
          <p:cNvPr id="4" name="Picture 2" descr="liturgia de la palabra. evangelio - rompecabezas en línea">
            <a:extLst>
              <a:ext uri="{FF2B5EF4-FFF2-40B4-BE49-F238E27FC236}">
                <a16:creationId xmlns:a16="http://schemas.microsoft.com/office/drawing/2014/main" id="{FFB1CE98-28D8-657A-D390-75959DF0B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9" b="-3"/>
          <a:stretch/>
        </p:blipFill>
        <p:spPr bwMode="auto">
          <a:xfrm>
            <a:off x="-17070" y="3469107"/>
            <a:ext cx="3992034" cy="338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24BD6DF1-1EEE-4B25-BC9A-E67EDB057872}"/>
              </a:ext>
            </a:extLst>
          </p:cNvPr>
          <p:cNvSpPr/>
          <p:nvPr/>
        </p:nvSpPr>
        <p:spPr>
          <a:xfrm>
            <a:off x="133771" y="3469107"/>
            <a:ext cx="487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O" sz="5400" b="1" cap="none" spc="0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F622844-7A49-24F9-AE1D-133BD282B8AE}"/>
              </a:ext>
            </a:extLst>
          </p:cNvPr>
          <p:cNvSpPr/>
          <p:nvPr/>
        </p:nvSpPr>
        <p:spPr>
          <a:xfrm>
            <a:off x="11361756" y="0"/>
            <a:ext cx="6078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O" sz="5400" b="1" noProof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  <a:endParaRPr lang="es-CO" sz="5400" b="1" cap="none" spc="0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1262672-E9EC-BE4D-C7DA-AF4B29002C9F}"/>
              </a:ext>
            </a:extLst>
          </p:cNvPr>
          <p:cNvSpPr/>
          <p:nvPr/>
        </p:nvSpPr>
        <p:spPr>
          <a:xfrm>
            <a:off x="12529" y="-5613"/>
            <a:ext cx="21675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O" sz="5400" b="1" noProof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Antes</a:t>
            </a:r>
            <a:endParaRPr lang="es-CO" sz="5400" b="1" cap="none" spc="0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00907AB-D5F5-CB18-1EA0-BA5EE3AD2634}"/>
              </a:ext>
            </a:extLst>
          </p:cNvPr>
          <p:cNvSpPr/>
          <p:nvPr/>
        </p:nvSpPr>
        <p:spPr>
          <a:xfrm>
            <a:off x="8130246" y="5940283"/>
            <a:ext cx="31213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O" sz="5400" b="1" noProof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Después</a:t>
            </a:r>
            <a:endParaRPr lang="es-CO" sz="5400" b="1" cap="none" spc="0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6352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73032EB8-992D-EC62-E465-CE09DAC3575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83" b="90833" l="10000" r="90000">
                        <a14:foregroundMark x1="53222" y1="90972" x2="53222" y2="90972"/>
                        <a14:foregroundMark x1="53222" y1="90972" x2="59889" y2="88889"/>
                        <a14:foregroundMark x1="41333" y1="90972" x2="41333" y2="90972"/>
                        <a14:foregroundMark x1="49556" y1="9583" x2="49556" y2="9583"/>
                      </a14:backgroundRemoval>
                    </a14:imgEffect>
                  </a14:imgLayer>
                </a14:imgProps>
              </a:ext>
            </a:extLst>
          </a:blip>
          <a:srcRect t="7721" r="2" b="23246"/>
          <a:stretch/>
        </p:blipFill>
        <p:spPr>
          <a:xfrm>
            <a:off x="133896" y="136321"/>
            <a:ext cx="11924208" cy="6585358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E5473D2-DD46-DFAF-84EC-264D6CE58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72B1AC8-8125-0AB0-F581-333BA5B7DFD7}"/>
              </a:ext>
            </a:extLst>
          </p:cNvPr>
          <p:cNvPicPr/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83" b="90833" l="10000" r="90000">
                        <a14:foregroundMark x1="53222" y1="90972" x2="53222" y2="90972"/>
                        <a14:foregroundMark x1="53222" y1="90972" x2="59889" y2="88889"/>
                        <a14:foregroundMark x1="41333" y1="90972" x2="41333" y2="90972"/>
                        <a14:foregroundMark x1="49556" y1="9583" x2="49556" y2="95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5905" y="-210534"/>
            <a:ext cx="9566796" cy="7653437"/>
          </a:xfrm>
          <a:prstGeom prst="rect">
            <a:avLst/>
          </a:prstGeom>
        </p:spPr>
      </p:pic>
      <p:pic>
        <p:nvPicPr>
          <p:cNvPr id="2" name="Imagen 1" descr="Un dibujo de una pareja&#10;&#10;El contenido generado por IA puede ser incorrecto.">
            <a:extLst>
              <a:ext uri="{FF2B5EF4-FFF2-40B4-BE49-F238E27FC236}">
                <a16:creationId xmlns:a16="http://schemas.microsoft.com/office/drawing/2014/main" id="{5662796D-4E23-F008-8FEE-5F024E8DB2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026" r="7027" b="-1"/>
          <a:stretch/>
        </p:blipFill>
        <p:spPr>
          <a:xfrm>
            <a:off x="2" y="10"/>
            <a:ext cx="7367752" cy="685799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D34E490-F2CE-85A6-2D6D-E3B7A545FB3C}"/>
              </a:ext>
            </a:extLst>
          </p:cNvPr>
          <p:cNvSpPr txBox="1"/>
          <p:nvPr/>
        </p:nvSpPr>
        <p:spPr>
          <a:xfrm>
            <a:off x="7478973" y="1105470"/>
            <a:ext cx="4599295" cy="37804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CO" sz="5400" b="1" noProof="0" dirty="0">
                <a:latin typeface="Cavolini" panose="03000502040302020204" pitchFamily="66" charset="0"/>
                <a:ea typeface="+mj-ea"/>
                <a:cs typeface="Cavolini" panose="03000502040302020204" pitchFamily="66" charset="0"/>
              </a:rPr>
              <a:t>PROCESIÓN DE ENTRADA</a:t>
            </a:r>
          </a:p>
        </p:txBody>
      </p:sp>
    </p:spTree>
    <p:extLst>
      <p:ext uri="{BB962C8B-B14F-4D97-AF65-F5344CB8AC3E}">
        <p14:creationId xmlns:p14="http://schemas.microsoft.com/office/powerpoint/2010/main" val="833615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9B65F7F7-2FCE-8F01-53DE-15C39342B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pic>
        <p:nvPicPr>
          <p:cNvPr id="6146" name="Picture 2" descr="CANCIONES DE OFERTORIO | CANTO A DIOS">
            <a:extLst>
              <a:ext uri="{FF2B5EF4-FFF2-40B4-BE49-F238E27FC236}">
                <a16:creationId xmlns:a16="http://schemas.microsoft.com/office/drawing/2014/main" id="{0FB22B5E-8652-28CE-3EF7-874CFD03C6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6" b="8060"/>
          <a:stretch/>
        </p:blipFill>
        <p:spPr bwMode="auto">
          <a:xfrm>
            <a:off x="3896358" y="552735"/>
            <a:ext cx="8295642" cy="630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AAA2AF2-4DBB-60A9-FF6B-41E67E05BA61}"/>
              </a:ext>
            </a:extLst>
          </p:cNvPr>
          <p:cNvSpPr txBox="1"/>
          <p:nvPr/>
        </p:nvSpPr>
        <p:spPr>
          <a:xfrm>
            <a:off x="-255494" y="1443040"/>
            <a:ext cx="8728364" cy="6892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CO" sz="10000" b="1" noProof="0" dirty="0">
                <a:latin typeface="Cavolini" panose="03000502040302020204" pitchFamily="66" charset="0"/>
                <a:ea typeface="+mj-ea"/>
                <a:cs typeface="Cavolini" panose="03000502040302020204" pitchFamily="66" charset="0"/>
              </a:rPr>
              <a:t>OFERTORIO</a:t>
            </a:r>
          </a:p>
        </p:txBody>
      </p:sp>
      <p:pic>
        <p:nvPicPr>
          <p:cNvPr id="3" name="Imagen 2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68304238-EB46-06C2-6A34-D18D08F837D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3" b="90833" l="10000" r="90000">
                        <a14:foregroundMark x1="53222" y1="90972" x2="53222" y2="90972"/>
                        <a14:foregroundMark x1="53222" y1="90972" x2="59889" y2="88889"/>
                        <a14:foregroundMark x1="41333" y1="90972" x2="41333" y2="90972"/>
                        <a14:foregroundMark x1="49556" y1="9583" x2="49556" y2="9583"/>
                      </a14:backgroundRemoval>
                    </a14:imgEffect>
                  </a14:imgLayer>
                </a14:imgProps>
              </a:ext>
            </a:extLst>
          </a:blip>
          <a:srcRect t="7721" r="2" b="23246"/>
          <a:stretch/>
        </p:blipFill>
        <p:spPr>
          <a:xfrm>
            <a:off x="-1753849" y="2132319"/>
            <a:ext cx="8000170" cy="444250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15418F4-C261-ED4A-C7DA-334B57862EF9}"/>
              </a:ext>
            </a:extLst>
          </p:cNvPr>
          <p:cNvSpPr txBox="1"/>
          <p:nvPr/>
        </p:nvSpPr>
        <p:spPr>
          <a:xfrm>
            <a:off x="339619" y="3482114"/>
            <a:ext cx="8728364" cy="6892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CO" sz="6600" b="1" noProof="0" dirty="0">
                <a:latin typeface="Cavolini" panose="03000502040302020204" pitchFamily="66" charset="0"/>
                <a:ea typeface="+mj-ea"/>
                <a:cs typeface="Cavolini" panose="03000502040302020204" pitchFamily="66" charset="0"/>
              </a:rPr>
              <a:t>Procesión de ofrendas</a:t>
            </a:r>
          </a:p>
        </p:txBody>
      </p:sp>
    </p:spTree>
    <p:extLst>
      <p:ext uri="{BB962C8B-B14F-4D97-AF65-F5344CB8AC3E}">
        <p14:creationId xmlns:p14="http://schemas.microsoft.com/office/powerpoint/2010/main" val="4165025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4535B8-4D2B-A521-9019-87C27F989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23" name="Rectangle 8222">
            <a:extLst>
              <a:ext uri="{FF2B5EF4-FFF2-40B4-BE49-F238E27FC236}">
                <a16:creationId xmlns:a16="http://schemas.microsoft.com/office/drawing/2014/main" id="{25B97239-2685-48C8-8104-1D4E4E383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 noProof="0" dirty="0"/>
          </a:p>
        </p:txBody>
      </p:sp>
      <p:pic>
        <p:nvPicPr>
          <p:cNvPr id="8196" name="Picture 4" descr="Vinajeras Iglesia 19x9 cm Cuatro Evangelistas | Vaticanum.com">
            <a:extLst>
              <a:ext uri="{FF2B5EF4-FFF2-40B4-BE49-F238E27FC236}">
                <a16:creationId xmlns:a16="http://schemas.microsoft.com/office/drawing/2014/main" id="{DCC52043-3CEA-572F-9C02-4F5A3868C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7" r="-2" b="18934"/>
          <a:stretch/>
        </p:blipFill>
        <p:spPr bwMode="auto">
          <a:xfrm>
            <a:off x="321734" y="321733"/>
            <a:ext cx="5674894" cy="303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opones | Copones de Iglesia | Copón al mejor precio">
            <a:extLst>
              <a:ext uri="{FF2B5EF4-FFF2-40B4-BE49-F238E27FC236}">
                <a16:creationId xmlns:a16="http://schemas.microsoft.com/office/drawing/2014/main" id="{83E08D39-F7A2-39F2-D204-7D7D64A8A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9" r="11507" b="-1"/>
          <a:stretch/>
        </p:blipFill>
        <p:spPr bwMode="auto">
          <a:xfrm>
            <a:off x="321735" y="3524289"/>
            <a:ext cx="2676579" cy="277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Lavatorio Liturgico | MercadoLibre 📦">
            <a:extLst>
              <a:ext uri="{FF2B5EF4-FFF2-40B4-BE49-F238E27FC236}">
                <a16:creationId xmlns:a16="http://schemas.microsoft.com/office/drawing/2014/main" id="{65AEA97E-AF1A-28FF-2885-4DC904C19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" r="4" b="4"/>
          <a:stretch/>
        </p:blipFill>
        <p:spPr bwMode="auto">
          <a:xfrm>
            <a:off x="3159553" y="3514855"/>
            <a:ext cx="2837076" cy="278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Valor Crucis: Vasos Sagrados">
            <a:extLst>
              <a:ext uri="{FF2B5EF4-FFF2-40B4-BE49-F238E27FC236}">
                <a16:creationId xmlns:a16="http://schemas.microsoft.com/office/drawing/2014/main" id="{A19163FD-4901-98BB-DD85-45BD9EB6B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4" r="-1" b="21141"/>
          <a:stretch/>
        </p:blipFill>
        <p:spPr bwMode="auto">
          <a:xfrm>
            <a:off x="6195373" y="321733"/>
            <a:ext cx="5674892" cy="597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036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93B572-86E7-A043-9688-72522F019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Vinajeras Iglesia 19x9 cm Cuatro Evangelistas | Vaticanum.com">
            <a:extLst>
              <a:ext uri="{FF2B5EF4-FFF2-40B4-BE49-F238E27FC236}">
                <a16:creationId xmlns:a16="http://schemas.microsoft.com/office/drawing/2014/main" id="{D0F4C5E3-79BF-7222-7989-FCF749C26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9305" y="3507938"/>
            <a:ext cx="3311198" cy="331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14" name="Rectangle 8213">
            <a:extLst>
              <a:ext uri="{FF2B5EF4-FFF2-40B4-BE49-F238E27FC236}">
                <a16:creationId xmlns:a16="http://schemas.microsoft.com/office/drawing/2014/main" id="{7323AF54-BDD9-9B4D-6630-F4D3F81EA6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pic>
        <p:nvPicPr>
          <p:cNvPr id="8194" name="Picture 2" descr="Valor Crucis: Vasos Sagrados">
            <a:extLst>
              <a:ext uri="{FF2B5EF4-FFF2-40B4-BE49-F238E27FC236}">
                <a16:creationId xmlns:a16="http://schemas.microsoft.com/office/drawing/2014/main" id="{0DDE2D5D-30AE-7025-6773-1C09019C7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3676" y="53421"/>
            <a:ext cx="2182456" cy="328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16" name="Rectangle 8215">
            <a:extLst>
              <a:ext uri="{FF2B5EF4-FFF2-40B4-BE49-F238E27FC236}">
                <a16:creationId xmlns:a16="http://schemas.microsoft.com/office/drawing/2014/main" id="{561C160C-5729-C1E9-CFBA-55BEC9B52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sp>
        <p:nvSpPr>
          <p:cNvPr id="8218" name="Rectangle 8217">
            <a:extLst>
              <a:ext uri="{FF2B5EF4-FFF2-40B4-BE49-F238E27FC236}">
                <a16:creationId xmlns:a16="http://schemas.microsoft.com/office/drawing/2014/main" id="{28998B81-58B2-A66D-6FA1-8FADB8E73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552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pic>
        <p:nvPicPr>
          <p:cNvPr id="8198" name="Picture 6" descr="Copones | Copones de Iglesia | Copón al mejor precio">
            <a:extLst>
              <a:ext uri="{FF2B5EF4-FFF2-40B4-BE49-F238E27FC236}">
                <a16:creationId xmlns:a16="http://schemas.microsoft.com/office/drawing/2014/main" id="{61B59BC8-2DE1-8FDD-91B1-B69663D42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0952" y="135150"/>
            <a:ext cx="3953761" cy="306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Lavatorio Liturgico | MercadoLibre 📦">
            <a:extLst>
              <a:ext uri="{FF2B5EF4-FFF2-40B4-BE49-F238E27FC236}">
                <a16:creationId xmlns:a16="http://schemas.microsoft.com/office/drawing/2014/main" id="{684D17BC-B633-D8EC-044A-83A52AC1F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6257" y="3474720"/>
            <a:ext cx="3400307" cy="340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161665D-2BBB-A3E4-5D89-1DD95B6A6EE3}"/>
              </a:ext>
            </a:extLst>
          </p:cNvPr>
          <p:cNvSpPr/>
          <p:nvPr/>
        </p:nvSpPr>
        <p:spPr>
          <a:xfrm>
            <a:off x="4660176" y="909535"/>
            <a:ext cx="67037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O" sz="9600" b="0" cap="none" spc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A62AC89-5D19-AD8C-C632-6C83F92CFBBD}"/>
              </a:ext>
            </a:extLst>
          </p:cNvPr>
          <p:cNvSpPr/>
          <p:nvPr/>
        </p:nvSpPr>
        <p:spPr>
          <a:xfrm>
            <a:off x="10801739" y="906810"/>
            <a:ext cx="92044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O" sz="96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s-CO" sz="9600" b="0" cap="none" spc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DB9E981-2DFB-3EBF-CD0F-B0307E8BED1A}"/>
              </a:ext>
            </a:extLst>
          </p:cNvPr>
          <p:cNvSpPr/>
          <p:nvPr/>
        </p:nvSpPr>
        <p:spPr>
          <a:xfrm>
            <a:off x="4525524" y="4517979"/>
            <a:ext cx="93968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O" sz="96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s-CO" sz="9600" b="0" cap="none" spc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A609988-1692-0708-3D7F-FB1A64B0ADD4}"/>
              </a:ext>
            </a:extLst>
          </p:cNvPr>
          <p:cNvSpPr/>
          <p:nvPr/>
        </p:nvSpPr>
        <p:spPr>
          <a:xfrm>
            <a:off x="10786511" y="4515254"/>
            <a:ext cx="95090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O" sz="9600" b="0" cap="none" spc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26033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5862006-32B0-A5D2-D36A-DB9329C0A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975303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5C02D87-90CA-B791-6B28-0DAE6F9B80F7}"/>
              </a:ext>
            </a:extLst>
          </p:cNvPr>
          <p:cNvSpPr txBox="1"/>
          <p:nvPr/>
        </p:nvSpPr>
        <p:spPr>
          <a:xfrm>
            <a:off x="5328477" y="954066"/>
            <a:ext cx="8728364" cy="6892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CO" sz="6000" b="1" noProof="0" dirty="0">
                <a:latin typeface="Cavolini" panose="03000502040302020204" pitchFamily="66" charset="0"/>
                <a:ea typeface="+mj-ea"/>
                <a:cs typeface="Cavolini" panose="03000502040302020204" pitchFamily="66" charset="0"/>
              </a:rPr>
              <a:t>CONSAGRACIÓN</a:t>
            </a:r>
          </a:p>
        </p:txBody>
      </p:sp>
    </p:spTree>
    <p:extLst>
      <p:ext uri="{BB962C8B-B14F-4D97-AF65-F5344CB8AC3E}">
        <p14:creationId xmlns:p14="http://schemas.microsoft.com/office/powerpoint/2010/main" val="1930442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5834200-716E-1BCF-7F22-9BA27DAA1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72500" cy="6858000"/>
          </a:xfrm>
          <a:prstGeom prst="rect">
            <a:avLst/>
          </a:prstGeom>
        </p:spPr>
      </p:pic>
      <p:pic>
        <p:nvPicPr>
          <p:cNvPr id="4" name="Imagen 3" descr="Un dibuj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DD221218-D77A-9F70-D931-D75842DED0FC}"/>
              </a:ext>
            </a:extLst>
          </p:cNvPr>
          <p:cNvPicPr/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3" b="90833" l="10000" r="90000">
                        <a14:foregroundMark x1="53222" y1="90972" x2="53222" y2="90972"/>
                        <a14:foregroundMark x1="53222" y1="90972" x2="59889" y2="88889"/>
                        <a14:foregroundMark x1="41333" y1="90972" x2="41333" y2="90972"/>
                        <a14:foregroundMark x1="49556" y1="9583" x2="49556" y2="9583"/>
                      </a14:backgroundRemoval>
                    </a14:imgEffect>
                  </a14:imgLayer>
                </a14:imgProps>
              </a:ext>
            </a:extLst>
          </a:blip>
          <a:srcRect t="7721" r="2" b="23246"/>
          <a:stretch/>
        </p:blipFill>
        <p:spPr>
          <a:xfrm>
            <a:off x="6462304" y="2415497"/>
            <a:ext cx="8000170" cy="444250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1EB92-D765-DE00-8666-C0C59ADDAAF0}"/>
              </a:ext>
            </a:extLst>
          </p:cNvPr>
          <p:cNvSpPr txBox="1"/>
          <p:nvPr/>
        </p:nvSpPr>
        <p:spPr>
          <a:xfrm>
            <a:off x="3029031" y="671679"/>
            <a:ext cx="12072016" cy="6892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CO" sz="6600" b="1" noProof="0" dirty="0">
                <a:latin typeface="Cavolini" panose="03000502040302020204" pitchFamily="66" charset="0"/>
                <a:ea typeface="+mj-ea"/>
                <a:cs typeface="Cavolini" panose="03000502040302020204" pitchFamily="66" charset="0"/>
              </a:rPr>
              <a:t>Purificación final.</a:t>
            </a:r>
          </a:p>
        </p:txBody>
      </p:sp>
    </p:spTree>
    <p:extLst>
      <p:ext uri="{BB962C8B-B14F-4D97-AF65-F5344CB8AC3E}">
        <p14:creationId xmlns:p14="http://schemas.microsoft.com/office/powerpoint/2010/main" val="2298942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7A642772-2521-3FAB-B405-4D946823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B8C0800-C3DD-B4DC-B257-5284CBFE9153}"/>
              </a:ext>
            </a:extLst>
          </p:cNvPr>
          <p:cNvPicPr/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83" b="90833" l="10000" r="90000">
                        <a14:foregroundMark x1="53222" y1="90972" x2="53222" y2="90972"/>
                        <a14:foregroundMark x1="53222" y1="90972" x2="59889" y2="88889"/>
                        <a14:foregroundMark x1="41333" y1="90972" x2="41333" y2="90972"/>
                        <a14:foregroundMark x1="49556" y1="9583" x2="49556" y2="95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21677" y="-545636"/>
            <a:ext cx="9566796" cy="765343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4220E0E-017A-A284-7454-B0BE8AAE50C3}"/>
              </a:ext>
            </a:extLst>
          </p:cNvPr>
          <p:cNvSpPr txBox="1"/>
          <p:nvPr/>
        </p:nvSpPr>
        <p:spPr>
          <a:xfrm>
            <a:off x="7939632" y="1911676"/>
            <a:ext cx="3983253" cy="25258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CO" sz="5800" b="1" noProof="0" dirty="0">
                <a:latin typeface="Cavolini" panose="03000502040302020204" pitchFamily="66" charset="0"/>
                <a:ea typeface="+mj-ea"/>
                <a:cs typeface="Cavolini" panose="03000502040302020204" pitchFamily="66" charset="0"/>
              </a:rPr>
              <a:t>Procesión de salida</a:t>
            </a:r>
          </a:p>
        </p:txBody>
      </p:sp>
      <p:pic>
        <p:nvPicPr>
          <p:cNvPr id="3074" name="Picture 2" descr="La misa | Dios nos habla al corazón">
            <a:extLst>
              <a:ext uri="{FF2B5EF4-FFF2-40B4-BE49-F238E27FC236}">
                <a16:creationId xmlns:a16="http://schemas.microsoft.com/office/drawing/2014/main" id="{DDF5A46B-AB09-0927-7D37-EC766D3C5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471" y="646981"/>
            <a:ext cx="6955047" cy="55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383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AC045D-3FBF-3D94-ED9F-0DBB47973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Rectangle 2067">
            <a:extLst>
              <a:ext uri="{FF2B5EF4-FFF2-40B4-BE49-F238E27FC236}">
                <a16:creationId xmlns:a16="http://schemas.microsoft.com/office/drawing/2014/main" id="{7A9681EE-824E-4C06-2A52-D6353C873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2052" name="Picture 4" descr="Carta abierta a los niños de Primera Comunión - Diócesis de Santander">
            <a:extLst>
              <a:ext uri="{FF2B5EF4-FFF2-40B4-BE49-F238E27FC236}">
                <a16:creationId xmlns:a16="http://schemas.microsoft.com/office/drawing/2014/main" id="{A6753BCF-A9D9-EBC8-19F6-7B9D757776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t="25768" r="4545" b="8036"/>
          <a:stretch/>
        </p:blipFill>
        <p:spPr bwMode="auto">
          <a:xfrm>
            <a:off x="20" y="10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0" name="Rectangle 2069">
            <a:extLst>
              <a:ext uri="{FF2B5EF4-FFF2-40B4-BE49-F238E27FC236}">
                <a16:creationId xmlns:a16="http://schemas.microsoft.com/office/drawing/2014/main" id="{92AE56DF-B38F-5D54-4E1C-74E37D949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11906"/>
            <a:ext cx="12191999" cy="124609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ADDAC7F-A0B0-B295-E5C1-566670B432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39" y="5795685"/>
            <a:ext cx="9468537" cy="960120"/>
          </a:xfrm>
        </p:spPr>
        <p:txBody>
          <a:bodyPr anchor="ctr">
            <a:noAutofit/>
          </a:bodyPr>
          <a:lstStyle/>
          <a:p>
            <a:pPr algn="l"/>
            <a:r>
              <a:rPr lang="es-CO" sz="4800" noProof="0" dirty="0">
                <a:latin typeface="Cavolini" panose="020B0502040204020203" pitchFamily="66" charset="0"/>
                <a:cs typeface="Cavolini" panose="020B0502040204020203" pitchFamily="66" charset="0"/>
              </a:rPr>
              <a:t>PARTES DE LA EUCARISTIA</a:t>
            </a:r>
          </a:p>
        </p:txBody>
      </p:sp>
    </p:spTree>
    <p:extLst>
      <p:ext uri="{BB962C8B-B14F-4D97-AF65-F5344CB8AC3E}">
        <p14:creationId xmlns:p14="http://schemas.microsoft.com/office/powerpoint/2010/main" val="40013495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68C62A6-95A4-4DDC-9D4F-FF5C972F4E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700A91-53C3-470F-BB93-E76B726C15F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D7452741-975E-49BC-A72F-CF13CB9BE6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</TotalTime>
  <Words>52</Words>
  <Application>Microsoft Office PowerPoint</Application>
  <PresentationFormat>Panorámica</PresentationFormat>
  <Paragraphs>29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Cavolini</vt:lpstr>
      <vt:lpstr>Neue Haas Grotesk Text Pro</vt:lpstr>
      <vt:lpstr>VanillaVTI</vt:lpstr>
      <vt:lpstr>PARTES DE LA EUCARISTIA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PARTES DE LA EUCARISTIA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Diaz</dc:creator>
  <cp:lastModifiedBy>Juan Diaz</cp:lastModifiedBy>
  <cp:revision>2</cp:revision>
  <dcterms:created xsi:type="dcterms:W3CDTF">2025-03-08T20:15:40Z</dcterms:created>
  <dcterms:modified xsi:type="dcterms:W3CDTF">2025-05-17T14:37:33Z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